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613B"/>
    <a:srgbClr val="0D4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2A4F-3E7A-4FDC-95E4-1AFCCB90925D}" type="datetimeFigureOut">
              <a:rPr lang="en-US" smtClean="0"/>
              <a:t>31/03/2023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AF03-A387-4BDF-8025-630152054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9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2A4F-3E7A-4FDC-95E4-1AFCCB90925D}" type="datetimeFigureOut">
              <a:rPr lang="en-US" smtClean="0"/>
              <a:t>31/03/2023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AF03-A387-4BDF-8025-630152054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0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2A4F-3E7A-4FDC-95E4-1AFCCB90925D}" type="datetimeFigureOut">
              <a:rPr lang="en-US" smtClean="0"/>
              <a:t>31/03/2023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AF03-A387-4BDF-8025-630152054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2A4F-3E7A-4FDC-95E4-1AFCCB90925D}" type="datetimeFigureOut">
              <a:rPr lang="en-US" smtClean="0"/>
              <a:t>31/03/2023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AF03-A387-4BDF-8025-630152054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2A4F-3E7A-4FDC-95E4-1AFCCB90925D}" type="datetimeFigureOut">
              <a:rPr lang="en-US" smtClean="0"/>
              <a:t>31/03/2023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AF03-A387-4BDF-8025-630152054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2A4F-3E7A-4FDC-95E4-1AFCCB90925D}" type="datetimeFigureOut">
              <a:rPr lang="en-US" smtClean="0"/>
              <a:t>31/03/2023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AF03-A387-4BDF-8025-630152054E7F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244045"/>
            <a:ext cx="3581400" cy="617401"/>
            <a:chOff x="0" y="5800453"/>
            <a:chExt cx="5294812" cy="1040674"/>
          </a:xfrm>
        </p:grpSpPr>
        <p:sp>
          <p:nvSpPr>
            <p:cNvPr id="8" name="Right Triangle 7"/>
            <p:cNvSpPr/>
            <p:nvPr userDrawn="1"/>
          </p:nvSpPr>
          <p:spPr>
            <a:xfrm>
              <a:off x="0" y="5800453"/>
              <a:ext cx="5294812" cy="1040674"/>
            </a:xfrm>
            <a:prstGeom prst="rtTriangle">
              <a:avLst/>
            </a:prstGeom>
            <a:solidFill>
              <a:srgbClr val="0D4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" name="Right Triangle 8"/>
            <p:cNvSpPr/>
            <p:nvPr userDrawn="1"/>
          </p:nvSpPr>
          <p:spPr>
            <a:xfrm>
              <a:off x="0" y="6063399"/>
              <a:ext cx="5294812" cy="777728"/>
            </a:xfrm>
            <a:prstGeom prst="rtTriangle">
              <a:avLst/>
            </a:prstGeom>
            <a:solidFill>
              <a:srgbClr val="8461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8" y="77788"/>
            <a:ext cx="1623271" cy="70262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287760" y="6138123"/>
            <a:ext cx="886460" cy="702051"/>
          </a:xfrm>
          <a:prstGeom prst="line">
            <a:avLst/>
          </a:prstGeom>
          <a:ln w="38100">
            <a:solidFill>
              <a:srgbClr val="0E4A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11374120" y="6203658"/>
            <a:ext cx="820058" cy="649462"/>
          </a:xfrm>
          <a:prstGeom prst="line">
            <a:avLst/>
          </a:prstGeom>
          <a:ln w="38100">
            <a:solidFill>
              <a:srgbClr val="846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 rot="10800000">
            <a:off x="8612778" y="0"/>
            <a:ext cx="3581400" cy="617401"/>
            <a:chOff x="0" y="5800453"/>
            <a:chExt cx="5294812" cy="1040674"/>
          </a:xfrm>
        </p:grpSpPr>
        <p:sp>
          <p:nvSpPr>
            <p:cNvPr id="19" name="Right Triangle 18"/>
            <p:cNvSpPr/>
            <p:nvPr userDrawn="1"/>
          </p:nvSpPr>
          <p:spPr>
            <a:xfrm>
              <a:off x="0" y="5800453"/>
              <a:ext cx="5294812" cy="1040674"/>
            </a:xfrm>
            <a:prstGeom prst="rtTriangle">
              <a:avLst/>
            </a:prstGeom>
            <a:solidFill>
              <a:srgbClr val="0D4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0" name="Right Triangle 19"/>
            <p:cNvSpPr/>
            <p:nvPr userDrawn="1"/>
          </p:nvSpPr>
          <p:spPr>
            <a:xfrm>
              <a:off x="0" y="6063399"/>
              <a:ext cx="5294812" cy="777728"/>
            </a:xfrm>
            <a:prstGeom prst="rtTriangle">
              <a:avLst/>
            </a:prstGeom>
            <a:solidFill>
              <a:srgbClr val="8461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366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2131" y="25117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SESSIONS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GENDER SENSITIVITY VIA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b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solidFill>
                  <a:srgbClr val="84613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30-March 31, 2023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5468" y="1854298"/>
            <a:ext cx="46014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smtClean="0">
                <a:solidFill>
                  <a:srgbClr val="8461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29, 2023</a:t>
            </a:r>
            <a:endParaRPr lang="en-US" sz="2000" b="1" dirty="0" smtClean="0">
              <a:solidFill>
                <a:srgbClr val="8461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smtClean="0">
                <a:solidFill>
                  <a:srgbClr val="8461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Sindh Rural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Participants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8461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endParaRPr lang="en-US" sz="2400" b="1" dirty="0">
              <a:solidFill>
                <a:srgbClr val="8461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451" y="1116281"/>
            <a:ext cx="6406453" cy="505888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24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093" y="1838569"/>
            <a:ext cx="460149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smtClean="0">
                <a:solidFill>
                  <a:srgbClr val="8461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30,2023</a:t>
            </a:r>
            <a:endParaRPr lang="en-US" sz="2000" b="1" dirty="0" smtClean="0">
              <a:solidFill>
                <a:srgbClr val="8461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smtClean="0">
                <a:solidFill>
                  <a:srgbClr val="8461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endParaRPr lang="en-US" sz="2400" b="1" dirty="0" smtClean="0">
              <a:solidFill>
                <a:srgbClr val="8461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of Participants : </a:t>
            </a:r>
            <a:r>
              <a:rPr lang="en-US" sz="2400" b="1" dirty="0">
                <a:solidFill>
                  <a:srgbClr val="8461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  <a:p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75" y="1306285"/>
            <a:ext cx="6542416" cy="501138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01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u="sng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u="sng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12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TRAINING SESSIONS HELD ON GENDER SENSITIVITY VIA ZOOM  March 30-March 31, 2023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Ata Hussain</dc:creator>
  <cp:lastModifiedBy>Marium Hanif/Marketing Div/Head Office/SindhBank</cp:lastModifiedBy>
  <cp:revision>35</cp:revision>
  <dcterms:created xsi:type="dcterms:W3CDTF">2022-01-21T13:44:30Z</dcterms:created>
  <dcterms:modified xsi:type="dcterms:W3CDTF">2023-03-31T05:53:00Z</dcterms:modified>
</cp:coreProperties>
</file>